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Poppi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oppins-regular.fntdata"/><Relationship Id="rId14" Type="http://schemas.openxmlformats.org/officeDocument/2006/relationships/slide" Target="slides/slide9.xml"/><Relationship Id="rId17" Type="http://schemas.openxmlformats.org/officeDocument/2006/relationships/font" Target="fonts/Poppins-italic.fntdata"/><Relationship Id="rId16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Poppins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5XVvEElZNvNLK5zWa8oeymPcdTVdSXyI/view?usp=sharing" TargetMode="External"/><Relationship Id="rId3" Type="http://schemas.openxmlformats.org/officeDocument/2006/relationships/hyperlink" Target="https://drive.google.com/file/d/1j7fownDsOHI0xRliMdc-Z6KRazzvH9F1/view?usp=sharing" TargetMode="External"/><Relationship Id="rId4" Type="http://schemas.openxmlformats.org/officeDocument/2006/relationships/hyperlink" Target="https://drive.google.com/file/d/1Y5HYU-ffbWrLoqU7kUdwB421WRJFKBgk/view?usp=sharing" TargetMode="External"/><Relationship Id="rId11" Type="http://schemas.openxmlformats.org/officeDocument/2006/relationships/hyperlink" Target="https://docs.google.com/presentation/d/1e4wt8sseTsdu-FAp5I8MDijb-j9cBOe8-DfxijKEub0/htmlpresent" TargetMode="External"/><Relationship Id="rId10" Type="http://schemas.openxmlformats.org/officeDocument/2006/relationships/hyperlink" Target="https://docs.google.com/presentation/d/1e4wt8sseTsdu-FAp5I8MDijb-j9cBOe8-DfxijKEub0/view" TargetMode="External"/><Relationship Id="rId9" Type="http://schemas.openxmlformats.org/officeDocument/2006/relationships/hyperlink" Target="https://docs.google.com/presentation/d/1e4wt8sseTsdu-FAp5I8MDijb-j9cBOe8-DfxijKEub0/pub?start=true&amp;loop=true&amp;delayms=3000" TargetMode="External"/><Relationship Id="rId5" Type="http://schemas.openxmlformats.org/officeDocument/2006/relationships/hyperlink" Target="https://docs.google.com/document/d/1TVfz3Xj4g3Ais2V-hneqogQ7pX0OBI4oDi1z7bw248U/edit?usp=sharing" TargetMode="External"/><Relationship Id="rId6" Type="http://schemas.openxmlformats.org/officeDocument/2006/relationships/hyperlink" Target="https://docs.google.com/document/d/1TVfz3Xj4g3Ais2V-hneqogQ7pX0OBI4oDi1z7bw248U/pub" TargetMode="External"/><Relationship Id="rId7" Type="http://schemas.openxmlformats.org/officeDocument/2006/relationships/hyperlink" Target="https://docs.google.com/document/d/1TVfz3Xj4g3Ais2V-hneqogQ7pX0OBI4oDi1z7bw248U/view" TargetMode="External"/><Relationship Id="rId8" Type="http://schemas.openxmlformats.org/officeDocument/2006/relationships/hyperlink" Target="https://docs.google.com/presentation/d/1e4wt8sseTsdu-FAp5I8MDijb-j9cBOe8-DfxijKEub0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5XVvEElZNvNLK5zWa8oeymPcdTVdSXyI/view?usp=sharing" TargetMode="External"/><Relationship Id="rId3" Type="http://schemas.openxmlformats.org/officeDocument/2006/relationships/hyperlink" Target="https://drive.google.com/file/d/1j7fownDsOHI0xRliMdc-Z6KRazzvH9F1/view?usp=sharing" TargetMode="External"/><Relationship Id="rId4" Type="http://schemas.openxmlformats.org/officeDocument/2006/relationships/hyperlink" Target="https://drive.google.com/file/d/1Y5HYU-ffbWrLoqU7kUdwB421WRJFKBgk/view?usp=sharing" TargetMode="External"/><Relationship Id="rId11" Type="http://schemas.openxmlformats.org/officeDocument/2006/relationships/hyperlink" Target="https://docs.google.com/presentation/d/1e4wt8sseTsdu-FAp5I8MDijb-j9cBOe8-DfxijKEub0/htmlpresent" TargetMode="External"/><Relationship Id="rId10" Type="http://schemas.openxmlformats.org/officeDocument/2006/relationships/hyperlink" Target="https://docs.google.com/presentation/d/1e4wt8sseTsdu-FAp5I8MDijb-j9cBOe8-DfxijKEub0/view" TargetMode="External"/><Relationship Id="rId9" Type="http://schemas.openxmlformats.org/officeDocument/2006/relationships/hyperlink" Target="https://docs.google.com/presentation/d/1e4wt8sseTsdu-FAp5I8MDijb-j9cBOe8-DfxijKEub0/pub?start=true&amp;loop=true&amp;delayms=3000" TargetMode="External"/><Relationship Id="rId5" Type="http://schemas.openxmlformats.org/officeDocument/2006/relationships/hyperlink" Target="https://docs.google.com/document/d/1TVfz3Xj4g3Ais2V-hneqogQ7pX0OBI4oDi1z7bw248U/edit?usp=sharing" TargetMode="External"/><Relationship Id="rId6" Type="http://schemas.openxmlformats.org/officeDocument/2006/relationships/hyperlink" Target="https://docs.google.com/document/d/1TVfz3Xj4g3Ais2V-hneqogQ7pX0OBI4oDi1z7bw248U/pub" TargetMode="External"/><Relationship Id="rId7" Type="http://schemas.openxmlformats.org/officeDocument/2006/relationships/hyperlink" Target="https://docs.google.com/document/d/1TVfz3Xj4g3Ais2V-hneqogQ7pX0OBI4oDi1z7bw248U/view" TargetMode="External"/><Relationship Id="rId8" Type="http://schemas.openxmlformats.org/officeDocument/2006/relationships/hyperlink" Target="https://docs.google.com/presentation/d/1e4wt8sseTsdu-FAp5I8MDijb-j9cBOe8-DfxijKEub0/edit?usp=sharing" TargetMode="Externa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212098619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212098619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https://drive.google.com/file/d/15XVvEElZNvNLK5zWa8oeymPcdTVdSXyI/view?usp=sharing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https://drive.google.com/file/d/1j7fownDsOHI0xRliMdc-Z6KRazzvH9F1/view?usp=sharing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https://drive.google.com/file/d/1Y5HYU-ffbWrLoqU7kUdwB421WRJFKBgk/view?usp=sharing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https://docs.google.com/document/d/1TVfz3Xj4g3Ais2V-hneqogQ7pX0OBI4oDi1z7bw248U/edit?usp=sharing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https://docs.google.com/document/d/1TVfz3Xj4g3Ais2V-hneqogQ7pX0OBI4oDi1z7bw248U/pub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https://docs.google.com/document/d/1TVfz3Xj4g3Ais2V-hneqogQ7pX0OBI4oDi1z7bw248U/view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https://docs.google.com/presentation/d/1e4wt8sseTsdu-FAp5I8MDijb-j9cBOe8-DfxijKEub0/edit?usp=sharing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https://docs.google.com/presentation/d/1e4wt8sseTsdu-FAp5I8MDijb-j9cBOe8-DfxijKEub0/pub?start=true&amp;loop=true&amp;delayms=3000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https://docs.google.com/presentation/d/1e4wt8sseTsdu-FAp5I8MDijb-j9cBOe8-DfxijKEub0/view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https://docs.google.com/presentation/d/1e4wt8sseTsdu-FAp5I8MDijb-j9cBOe8-DfxijKEub0/htmlpresent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212098619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212098619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212098619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212098619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212098619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212098619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SLIDES_API2120986191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SLIDES_API2120986191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92840562-303-9926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SLIDES_API2120986191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SLIDES_API2120986191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SLIDES_API2120986191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SLIDES_API2120986191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photobooth rental orange county,photobooth rental prices orange county,photobooth rental in orange county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212098619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212098619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https://drive.google.com/file/d/15XVvEElZNvNLK5zWa8oeymPcdTVdSXyI/view?usp=sharing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https://drive.google.com/file/d/1j7fownDsOHI0xRliMdc-Z6KRazzvH9F1/view?usp=sharing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https://drive.google.com/file/d/1Y5HYU-ffbWrLoqU7kUdwB421WRJFKBgk/view?usp=sharing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https://docs.google.com/document/d/1TVfz3Xj4g3Ais2V-hneqogQ7pX0OBI4oDi1z7bw248U/edit?usp=sharing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https://docs.google.com/document/d/1TVfz3Xj4g3Ais2V-hneqogQ7pX0OBI4oDi1z7bw248U/pub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https://docs.google.com/document/d/1TVfz3Xj4g3Ais2V-hneqogQ7pX0OBI4oDi1z7bw248U/view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https://docs.google.com/presentation/d/1e4wt8sseTsdu-FAp5I8MDijb-j9cBOe8-DfxijKEub0/edit?usp=sharing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https://docs.google.com/presentation/d/1e4wt8sseTsdu-FAp5I8MDijb-j9cBOe8-DfxijKEub0/pub?start=true&amp;loop=true&amp;delayms=3000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https://docs.google.com/presentation/d/1e4wt8sseTsdu-FAp5I8MDijb-j9cBOe8-DfxijKEub0/view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https://docs.google.com/presentation/d/1e4wt8sseTsdu-FAp5I8MDijb-j9cBOe8-DfxijKEub0/htmlpresent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212098619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212098619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photobooth rental orange county,photobooth rental prices orange county,photobooth rental in orange county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wedding-photo-booth-oc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sites.google.com/view/wedding-photo-booth-oc/home" TargetMode="External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rive.google.com/file/d/15XVvEElZNvNLK5zWa8oeymPcdTVdSXyI/view?usp=sharing" TargetMode="External"/><Relationship Id="rId4" Type="http://schemas.openxmlformats.org/officeDocument/2006/relationships/hyperlink" Target="https://drive.google.com/file/d/1j7fownDsOHI0xRliMdc-Z6KRazzvH9F1/view?usp=sharing" TargetMode="External"/><Relationship Id="rId11" Type="http://schemas.openxmlformats.org/officeDocument/2006/relationships/hyperlink" Target="https://docs.google.com/presentation/d/1e4wt8sseTsdu-FAp5I8MDijb-j9cBOe8-DfxijKEub0/view" TargetMode="External"/><Relationship Id="rId10" Type="http://schemas.openxmlformats.org/officeDocument/2006/relationships/hyperlink" Target="https://docs.google.com/presentation/d/1e4wt8sseTsdu-FAp5I8MDijb-j9cBOe8-DfxijKEub0/pub?start=true&amp;loop=true&amp;delayms=3000" TargetMode="External"/><Relationship Id="rId12" Type="http://schemas.openxmlformats.org/officeDocument/2006/relationships/hyperlink" Target="https://docs.google.com/presentation/d/1e4wt8sseTsdu-FAp5I8MDijb-j9cBOe8-DfxijKEub0/htmlpresent" TargetMode="External"/><Relationship Id="rId9" Type="http://schemas.openxmlformats.org/officeDocument/2006/relationships/hyperlink" Target="https://docs.google.com/presentation/d/1e4wt8sseTsdu-FAp5I8MDijb-j9cBOe8-DfxijKEub0/edit?usp=sharing" TargetMode="External"/><Relationship Id="rId5" Type="http://schemas.openxmlformats.org/officeDocument/2006/relationships/hyperlink" Target="https://drive.google.com/file/d/1Y5HYU-ffbWrLoqU7kUdwB421WRJFKBgk/view?usp=sharing" TargetMode="External"/><Relationship Id="rId6" Type="http://schemas.openxmlformats.org/officeDocument/2006/relationships/hyperlink" Target="https://docs.google.com/document/d/1TVfz3Xj4g3Ais2V-hneqogQ7pX0OBI4oDi1z7bw248U/edit?usp=sharing" TargetMode="External"/><Relationship Id="rId7" Type="http://schemas.openxmlformats.org/officeDocument/2006/relationships/hyperlink" Target="https://docs.google.com/document/d/1TVfz3Xj4g3Ais2V-hneqogQ7pX0OBI4oDi1z7bw248U/pub" TargetMode="External"/><Relationship Id="rId8" Type="http://schemas.openxmlformats.org/officeDocument/2006/relationships/hyperlink" Target="https://docs.google.com/document/d/1TVfz3Xj4g3Ais2V-hneqogQ7pX0OBI4oDi1z7bw248U/view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view/wedding-photo-booth-oc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https://sites.google.com/view/wedding-photo-booth-oc/home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booth rental orange county" id="60" name="Google Shape;60;p14" title="wedding photobooth rental orange count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Party Snaps Photo Booth OC | 360 Photo Booth Rental Orange County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12911 Dungan Ln, Garden Grove, CA 92840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562-303-9926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wedding photobooth rental orange county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photobooth rental prices orange county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photobooth rental in orange county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81" name="Google Shape;81;p18" title="wedding photobooth rental orange count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63196" y="0"/>
            <a:ext cx="3417607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7" name="Google Shape;87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photobooth rental orange county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0" name="Google Shape;100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https://sites.google.com/view/wedding-photo-booth-oc/home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